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554" r:id="rId2"/>
    <p:sldId id="540" r:id="rId3"/>
    <p:sldId id="555" r:id="rId4"/>
    <p:sldId id="541" r:id="rId5"/>
    <p:sldId id="544" r:id="rId6"/>
    <p:sldId id="566" r:id="rId7"/>
    <p:sldId id="567" r:id="rId8"/>
    <p:sldId id="545" r:id="rId9"/>
    <p:sldId id="559" r:id="rId10"/>
    <p:sldId id="558" r:id="rId11"/>
    <p:sldId id="561" r:id="rId12"/>
    <p:sldId id="560" r:id="rId13"/>
    <p:sldId id="548" r:id="rId14"/>
    <p:sldId id="549" r:id="rId15"/>
    <p:sldId id="562" r:id="rId16"/>
    <p:sldId id="551" r:id="rId17"/>
    <p:sldId id="552" r:id="rId18"/>
    <p:sldId id="563" r:id="rId19"/>
    <p:sldId id="564" r:id="rId20"/>
    <p:sldId id="553" r:id="rId21"/>
    <p:sldId id="56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1279"/>
        <p:guide orient="horz" pos="1442"/>
        <p:guide orient="horz" pos="455"/>
        <p:guide pos="2880"/>
        <p:guide pos="503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C40136A-DA0A-453E-BA2D-3E2781EE4A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4810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3444262-62EE-46C7-94BA-FA15597B33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60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A249C-B309-4E9F-BED1-1FDE744D517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4932E-77D7-401A-AB3F-A62FBBAFBC79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FCBA0-ED0F-40B7-8F73-D2CD51A2DDCF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55DAB-7EC5-4E4D-950B-7612A89D9C92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5A425-8A1F-4BE7-9913-6082F00B51B1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70C12-5C3D-4F95-8EFB-D9EAA4C22EC5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35569-FCAE-457D-9929-8138A5FB58E4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B297A-1054-4DDD-BD68-F62289365E01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0CEF9-2C77-4F34-A85C-5D4067F166ED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F0CB3-8867-4CD8-90D4-ED98409EC76D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A39C1-D967-4B68-BA9D-DAC18C0849BB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C90AA-FB5E-43ED-B4D4-A4F84E1F99E8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ED7F9-FADE-443D-B5C2-1EAD7B82E71B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B9788-79B8-4F49-8C8F-DC149E0A7287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F8B02-AA71-4BE5-B077-0314706E7F8D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775A3-2C36-41FA-AECC-FE84D6E9103D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981F-1244-456F-9707-F25F20C1BF04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D3605-DCCD-45AD-B32F-52E3140D1314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6C243-BD55-4BBD-BA9B-A35FE71B6247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31852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14527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14EE88-FCD9-4703-B513-396FC153AD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696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19A979-A538-46DF-9753-AFC3E2ED30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90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31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551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375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BDF45A8-B7BD-4411-BF87-ADAB5796C2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F39FB5-D179-467C-A74C-E3A197A7B3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06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75A5E2-B75B-4B74-9857-A781A97900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356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DF863-99CF-4160-BE47-D869EAA358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5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702750-C868-42C4-8401-5F6C9DEBDF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98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13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050925"/>
          </a:xfrm>
        </p:spPr>
        <p:txBody>
          <a:bodyPr/>
          <a:lstStyle/>
          <a:p>
            <a:r>
              <a:rPr lang="en-US" altLang="en-US" dirty="0"/>
              <a:t>Injuries to the Upper Extremities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Injuries to the Shoulder</a:t>
            </a:r>
            <a:endParaRPr lang="en-US" altLang="en-US" dirty="0"/>
          </a:p>
        </p:txBody>
      </p:sp>
      <p:sp>
        <p:nvSpPr>
          <p:cNvPr id="6420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Strains </a:t>
            </a:r>
          </a:p>
          <a:p>
            <a:pPr lvl="1" indent="-382588"/>
            <a:r>
              <a:rPr lang="en-US" altLang="en-US" dirty="0"/>
              <a:t>Drop arm test</a:t>
            </a:r>
          </a:p>
          <a:p>
            <a:r>
              <a:rPr lang="en-US" altLang="en-US" dirty="0"/>
              <a:t>Impingement </a:t>
            </a:r>
          </a:p>
          <a:p>
            <a:pPr lvl="1" indent="-382588"/>
            <a:r>
              <a:rPr lang="en-US" altLang="en-US" dirty="0"/>
              <a:t>Hawkins-Kennedy test, winged scapula 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Injuries to the Shoulder</a:t>
            </a:r>
            <a:endParaRPr lang="en-US" altLang="en-US" dirty="0"/>
          </a:p>
        </p:txBody>
      </p:sp>
      <p:sp>
        <p:nvSpPr>
          <p:cNvPr id="64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Tendonitis</a:t>
            </a:r>
          </a:p>
          <a:p>
            <a:pPr lvl="1" indent="-382588"/>
            <a:r>
              <a:rPr lang="en-US" altLang="en-US" dirty="0"/>
              <a:t>Speed’s test</a:t>
            </a:r>
          </a:p>
          <a:p>
            <a:r>
              <a:rPr lang="en-US" altLang="en-US" dirty="0"/>
              <a:t>Synovitis and bursitis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Assessing Elbow </a:t>
            </a:r>
            <a:br>
              <a:rPr lang="en-US" altLang="en-US" sz="3800" dirty="0"/>
            </a:br>
            <a:r>
              <a:rPr lang="en-US" altLang="en-US" sz="3800" dirty="0"/>
              <a:t>and Forearm Injuries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Methods to assess elbow and forearm injuries include:</a:t>
            </a:r>
          </a:p>
          <a:p>
            <a:pPr lvl="1" indent="-382588"/>
            <a:r>
              <a:rPr lang="en-US" altLang="en-US" dirty="0"/>
              <a:t>ROM test for elbow flexion</a:t>
            </a:r>
          </a:p>
          <a:p>
            <a:pPr lvl="1" indent="-382588"/>
            <a:r>
              <a:rPr lang="en-US" altLang="en-US" dirty="0"/>
              <a:t>ROM test for elbow extension</a:t>
            </a:r>
          </a:p>
          <a:p>
            <a:pPr lvl="1" indent="-382588"/>
            <a:r>
              <a:rPr lang="en-US" altLang="en-US" dirty="0"/>
              <a:t>ROM test for elbow supination</a:t>
            </a:r>
          </a:p>
          <a:p>
            <a:pPr lvl="1" indent="-382588"/>
            <a:r>
              <a:rPr lang="en-US" altLang="en-US" dirty="0"/>
              <a:t>ROM test for elbow pronation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8816"/>
            <a:ext cx="7772400" cy="1295400"/>
          </a:xfrm>
        </p:spPr>
        <p:txBody>
          <a:bodyPr/>
          <a:lstStyle/>
          <a:p>
            <a:r>
              <a:rPr lang="en-US" altLang="en-US" sz="4000" dirty="0"/>
              <a:t>Manual Muscle </a:t>
            </a:r>
            <a:br>
              <a:rPr lang="en-US" altLang="en-US" sz="4000" dirty="0"/>
            </a:br>
            <a:r>
              <a:rPr lang="en-US" altLang="en-US" sz="4000" dirty="0"/>
              <a:t>Tests for the Elbow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3962400"/>
          </a:xfrm>
        </p:spPr>
        <p:txBody>
          <a:bodyPr/>
          <a:lstStyle/>
          <a:p>
            <a:r>
              <a:rPr lang="en-US" altLang="en-US" dirty="0"/>
              <a:t>Flexion strength test</a:t>
            </a:r>
          </a:p>
          <a:p>
            <a:r>
              <a:rPr lang="en-US" altLang="en-US" dirty="0"/>
              <a:t>Extension strength test </a:t>
            </a:r>
          </a:p>
          <a:p>
            <a:r>
              <a:rPr lang="en-US" altLang="en-US" dirty="0"/>
              <a:t>Supination strength test </a:t>
            </a:r>
          </a:p>
          <a:p>
            <a:r>
              <a:rPr lang="en-US" altLang="en-US" dirty="0"/>
              <a:t>Pronation strength test 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Elbow and Arm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Fractures</a:t>
            </a:r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Sprains </a:t>
            </a:r>
          </a:p>
          <a:p>
            <a:pPr lvl="1" indent="-382588"/>
            <a:r>
              <a:rPr lang="en-US" altLang="en-US" dirty="0"/>
              <a:t>Valgus stress test for the elbow</a:t>
            </a:r>
          </a:p>
          <a:p>
            <a:pPr lvl="1" indent="-382588"/>
            <a:r>
              <a:rPr lang="en-US" altLang="en-US" dirty="0"/>
              <a:t>Varus stress test for the elbow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Elbow and Arm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/>
              <a:t>Impingement </a:t>
            </a:r>
          </a:p>
          <a:p>
            <a:pPr lvl="1" indent="-382588"/>
            <a:r>
              <a:rPr lang="en-US" altLang="en-US" dirty="0"/>
              <a:t>Tinel’s sign</a:t>
            </a:r>
          </a:p>
          <a:p>
            <a:r>
              <a:rPr lang="en-US" altLang="en-US" dirty="0"/>
              <a:t>Synovitis and bursitis</a:t>
            </a:r>
          </a:p>
          <a:p>
            <a:r>
              <a:rPr lang="en-US" altLang="en-US" dirty="0"/>
              <a:t>Biceps </a:t>
            </a:r>
            <a:r>
              <a:rPr lang="en-US" altLang="en-US" dirty="0" smtClean="0"/>
              <a:t>tendon </a:t>
            </a:r>
            <a:r>
              <a:rPr lang="en-US" altLang="en-US" dirty="0"/>
              <a:t>rupture</a:t>
            </a:r>
          </a:p>
          <a:p>
            <a:r>
              <a:rPr lang="en-US" altLang="en-US" dirty="0"/>
              <a:t>Epicondylitis</a:t>
            </a:r>
          </a:p>
          <a:p>
            <a:r>
              <a:rPr lang="en-US" altLang="en-US" dirty="0"/>
              <a:t>Volkmann’s contracture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1219200"/>
          </a:xfrm>
        </p:spPr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Wrist and Hand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Made up of eight bones</a:t>
            </a:r>
          </a:p>
          <a:p>
            <a:pPr lvl="1" indent="-382588"/>
            <a:r>
              <a:rPr lang="en-US" altLang="en-US" dirty="0"/>
              <a:t>Carpals, arranged in two transverse rows </a:t>
            </a:r>
          </a:p>
          <a:p>
            <a:r>
              <a:rPr lang="en-US" altLang="en-US" dirty="0"/>
              <a:t>Five metacarpals and </a:t>
            </a:r>
            <a:r>
              <a:rPr lang="en-US" altLang="en-US" dirty="0" smtClean="0"/>
              <a:t>phalanxes (fingers) </a:t>
            </a:r>
            <a:r>
              <a:rPr lang="en-US" altLang="en-US" dirty="0"/>
              <a:t>make up the hand 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Assessing</a:t>
            </a:r>
            <a:br>
              <a:rPr lang="en-US" altLang="en-US" sz="3800" dirty="0"/>
            </a:br>
            <a:r>
              <a:rPr lang="en-US" altLang="en-US" sz="3800" dirty="0"/>
              <a:t> Wrist and Hand Injuries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ROM test for wrist flexion</a:t>
            </a:r>
          </a:p>
          <a:p>
            <a:r>
              <a:rPr lang="en-US" altLang="en-US" dirty="0"/>
              <a:t>ROM test for wrist extension</a:t>
            </a:r>
          </a:p>
          <a:p>
            <a:r>
              <a:rPr lang="en-US" altLang="en-US" dirty="0"/>
              <a:t>ROM test for finger </a:t>
            </a:r>
            <a:r>
              <a:rPr lang="en-US" altLang="en-US" dirty="0" smtClean="0"/>
              <a:t>flexion</a:t>
            </a:r>
          </a:p>
          <a:p>
            <a:r>
              <a:rPr lang="en-US" altLang="en-US" dirty="0" smtClean="0"/>
              <a:t>ROM test for finger extension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Manual muscle tests for the wrist and hand:</a:t>
            </a:r>
            <a:endParaRPr lang="en-US" altLang="en-US" dirty="0"/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Extension strength </a:t>
            </a:r>
            <a:r>
              <a:rPr lang="en-US" altLang="en-US" dirty="0" smtClean="0"/>
              <a:t>test for the wrist</a:t>
            </a:r>
            <a:endParaRPr lang="en-US" altLang="en-US" dirty="0"/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Flexion strength test for the wrist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Radial deviation strength test for the wrist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Ulnar deviation strength test for the wrist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Assessing</a:t>
            </a:r>
            <a:br>
              <a:rPr lang="en-US" altLang="en-US" sz="3800" dirty="0"/>
            </a:br>
            <a:r>
              <a:rPr lang="en-US" altLang="en-US" sz="3800" dirty="0"/>
              <a:t> Wrist and Hand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Manual muscle tests for the wrist and hand: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 smtClean="0"/>
              <a:t>Extension strength test for the fingers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 smtClean="0"/>
              <a:t>Flexion strength test for the fingers</a:t>
            </a:r>
          </a:p>
          <a:p>
            <a:pPr lvl="1" indent="-382588"/>
            <a:r>
              <a:rPr lang="en-US" altLang="en-US" dirty="0" smtClean="0"/>
              <a:t>Abduction </a:t>
            </a:r>
            <a:r>
              <a:rPr lang="en-US" altLang="en-US" dirty="0"/>
              <a:t>strength test for the fingers</a:t>
            </a:r>
          </a:p>
          <a:p>
            <a:pPr lvl="1" indent="-382588"/>
            <a:r>
              <a:rPr lang="en-US" altLang="en-US" dirty="0"/>
              <a:t>Adduction strength test for the fingers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Assessing</a:t>
            </a:r>
            <a:br>
              <a:rPr lang="en-US" altLang="en-US" sz="3800" dirty="0"/>
            </a:br>
            <a:r>
              <a:rPr lang="en-US" altLang="en-US" sz="3800" dirty="0"/>
              <a:t> Wrist and Hand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Upper Extremity Injuries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12" y="1951180"/>
            <a:ext cx="7772400" cy="4572000"/>
          </a:xfrm>
        </p:spPr>
        <p:txBody>
          <a:bodyPr/>
          <a:lstStyle/>
          <a:p>
            <a:r>
              <a:rPr lang="en-US" altLang="en-US" sz="3000" dirty="0"/>
              <a:t>Upper extremities are vulnerable to a variety of injuries depending on the sport, including:</a:t>
            </a:r>
          </a:p>
          <a:p>
            <a:pPr lvl="1" indent="-382588"/>
            <a:r>
              <a:rPr lang="en-US" altLang="en-US" sz="2600" dirty="0"/>
              <a:t>Sprains</a:t>
            </a:r>
          </a:p>
          <a:p>
            <a:pPr lvl="1" indent="-382588"/>
            <a:r>
              <a:rPr lang="en-US" altLang="en-US" sz="2600" dirty="0"/>
              <a:t>Strains</a:t>
            </a:r>
          </a:p>
          <a:p>
            <a:pPr lvl="1" indent="-382588"/>
            <a:r>
              <a:rPr lang="en-US" altLang="en-US" sz="2600" dirty="0"/>
              <a:t>Dislocations</a:t>
            </a:r>
          </a:p>
          <a:p>
            <a:pPr lvl="1" indent="-382588"/>
            <a:r>
              <a:rPr lang="en-US" altLang="en-US" sz="2600" dirty="0" smtClean="0"/>
              <a:t>Fractures</a:t>
            </a:r>
          </a:p>
          <a:p>
            <a:pPr lvl="1" indent="-382588"/>
            <a:r>
              <a:rPr lang="en-US" altLang="en-US" sz="2600" dirty="0" smtClean="0"/>
              <a:t>Separations to the shoulder girdle, arm, elbow, and hand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Wrist and Hand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/>
              <a:t>Fractures</a:t>
            </a:r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Sprains </a:t>
            </a:r>
          </a:p>
          <a:p>
            <a:pPr lvl="1" indent="-382588"/>
            <a:r>
              <a:rPr lang="en-US" altLang="en-US" dirty="0"/>
              <a:t>Gamekeeper’s thumb test</a:t>
            </a:r>
          </a:p>
          <a:p>
            <a:r>
              <a:rPr lang="en-US" altLang="en-US" dirty="0"/>
              <a:t>Impingement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Wrist and Hand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/>
              <a:t>Tendonitis</a:t>
            </a:r>
          </a:p>
          <a:p>
            <a:r>
              <a:rPr lang="en-US" altLang="en-US" dirty="0"/>
              <a:t>Ganglion cyst of the wrist</a:t>
            </a:r>
          </a:p>
          <a:p>
            <a:r>
              <a:rPr lang="en-US" altLang="en-US" dirty="0"/>
              <a:t>Mallet finger</a:t>
            </a:r>
          </a:p>
          <a:p>
            <a:r>
              <a:rPr lang="en-US" altLang="en-US" dirty="0" smtClean="0"/>
              <a:t>Buttonhole (boutonniere) deformity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Upper Extremity Injuries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572000"/>
          </a:xfrm>
        </p:spPr>
        <p:txBody>
          <a:bodyPr/>
          <a:lstStyle/>
          <a:p>
            <a:r>
              <a:rPr lang="en-US" altLang="en-US" dirty="0"/>
              <a:t>Upper extremities are vulnerable to a variety of injuries depending on the sport, including:</a:t>
            </a:r>
          </a:p>
          <a:p>
            <a:pPr lvl="1" indent="-382588"/>
            <a:r>
              <a:rPr lang="en-US" altLang="en-US" dirty="0" smtClean="0"/>
              <a:t>Chronic stress disorders such as bursitis or tendonitis</a:t>
            </a:r>
            <a:endParaRPr lang="en-US" altLang="en-US" dirty="0"/>
          </a:p>
          <a:p>
            <a:pPr lvl="1" indent="-382588"/>
            <a:r>
              <a:rPr lang="en-US" altLang="en-US" dirty="0"/>
              <a:t>Repetitive motion injuries such as arthritis, bursitis, tendonitis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The Shoulder Complex</a:t>
            </a:r>
            <a:endParaRPr lang="en-US" alt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Bones </a:t>
            </a:r>
          </a:p>
          <a:p>
            <a:r>
              <a:rPr lang="en-US" altLang="en-US" dirty="0"/>
              <a:t>Muscles </a:t>
            </a:r>
          </a:p>
          <a:p>
            <a:r>
              <a:rPr lang="en-US" altLang="en-US" dirty="0"/>
              <a:t>Ligaments </a:t>
            </a:r>
          </a:p>
          <a:p>
            <a:r>
              <a:rPr lang="en-US" altLang="en-US" dirty="0"/>
              <a:t>Tendons </a:t>
            </a:r>
          </a:p>
          <a:p>
            <a:r>
              <a:rPr lang="en-US" altLang="en-US" dirty="0"/>
              <a:t>Articulations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Assessing Shoulder Injuries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Record the client’s history.</a:t>
            </a:r>
          </a:p>
          <a:p>
            <a:r>
              <a:rPr lang="en-US" altLang="en-US" dirty="0" smtClean="0"/>
              <a:t>Observe the area in question.</a:t>
            </a:r>
          </a:p>
          <a:p>
            <a:r>
              <a:rPr lang="en-US" altLang="en-US" dirty="0" smtClean="0"/>
              <a:t>Palpate the shoulder.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Assessing Shoulder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ROM test for external rotation </a:t>
            </a:r>
          </a:p>
          <a:p>
            <a:r>
              <a:rPr lang="en-US" dirty="0" smtClean="0"/>
              <a:t>ROM test for internal rotation </a:t>
            </a:r>
          </a:p>
          <a:p>
            <a:r>
              <a:rPr lang="en-US" dirty="0" smtClean="0"/>
              <a:t>Specific tests for ROM</a:t>
            </a:r>
          </a:p>
          <a:p>
            <a:pPr lvl="1" indent="-382588"/>
            <a:r>
              <a:rPr lang="en-US" dirty="0" smtClean="0"/>
              <a:t>Adduction,  abduction, flexion, extension, horizontal adduction, and horizontal abduction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20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Assessing Shoulder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External rotation strength </a:t>
            </a:r>
          </a:p>
          <a:p>
            <a:r>
              <a:rPr lang="en-US" dirty="0" smtClean="0"/>
              <a:t>Internal rotation </a:t>
            </a:r>
          </a:p>
          <a:p>
            <a:r>
              <a:rPr lang="en-US" dirty="0" smtClean="0"/>
              <a:t>Extension strength test</a:t>
            </a:r>
          </a:p>
          <a:p>
            <a:r>
              <a:rPr lang="en-US" dirty="0" smtClean="0"/>
              <a:t>Flexion strength test</a:t>
            </a:r>
          </a:p>
          <a:p>
            <a:r>
              <a:rPr lang="en-US" dirty="0" smtClean="0"/>
              <a:t>Abduction and adduction strength test</a:t>
            </a:r>
          </a:p>
          <a:p>
            <a:r>
              <a:rPr lang="en-US" dirty="0" smtClean="0"/>
              <a:t>Empty can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5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Injuries to the Shoulder</a:t>
            </a:r>
            <a:endParaRPr lang="en-US" altLang="en-US" dirty="0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Fractures</a:t>
            </a:r>
          </a:p>
          <a:p>
            <a:pPr lvl="1" indent="-382588"/>
            <a:r>
              <a:rPr lang="en-US" altLang="en-US" dirty="0"/>
              <a:t>Perform percussion test, compression </a:t>
            </a:r>
            <a:r>
              <a:rPr lang="en-US" altLang="en-US" dirty="0" smtClean="0"/>
              <a:t>test, tuning fork</a:t>
            </a:r>
            <a:endParaRPr lang="en-US" altLang="en-US" dirty="0"/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Contusions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Injuries to the Shoulder</a:t>
            </a:r>
            <a:endParaRPr lang="en-US" alt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Sprains</a:t>
            </a:r>
          </a:p>
          <a:p>
            <a:pPr lvl="1" indent="-382588"/>
            <a:r>
              <a:rPr lang="en-US" altLang="en-US" dirty="0"/>
              <a:t>Sulcus test, apprehension test for sprain of the anterior capsule</a:t>
            </a:r>
          </a:p>
          <a:p>
            <a:pPr lvl="1" indent="-382588"/>
            <a:r>
              <a:rPr lang="en-US" altLang="en-US" dirty="0"/>
              <a:t>Acromioclavicular (AC) sprain test</a:t>
            </a:r>
          </a:p>
          <a:p>
            <a:pPr lvl="1" indent="-382588"/>
            <a:r>
              <a:rPr lang="en-US" altLang="en-US" dirty="0"/>
              <a:t>Sternoclavicular (SC) sprain 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7953</TotalTime>
  <Words>508</Words>
  <Application>Microsoft Office PowerPoint</Application>
  <PresentationFormat>On-screen Show (4:3)</PresentationFormat>
  <Paragraphs>152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Clover PPT Template</vt:lpstr>
      <vt:lpstr>Chapter 13</vt:lpstr>
      <vt:lpstr>Upper Extremity Injuries</vt:lpstr>
      <vt:lpstr>Upper Extremity Injuries</vt:lpstr>
      <vt:lpstr>The Shoulder Complex</vt:lpstr>
      <vt:lpstr>Assessing Shoulder Injuries</vt:lpstr>
      <vt:lpstr>Assessing Shoulder Injuries</vt:lpstr>
      <vt:lpstr>Assessing Shoulder Injuries</vt:lpstr>
      <vt:lpstr>Injuries to the Shoulder</vt:lpstr>
      <vt:lpstr>Injuries to the Shoulder</vt:lpstr>
      <vt:lpstr>Injuries to the Shoulder</vt:lpstr>
      <vt:lpstr>Injuries to the Shoulder</vt:lpstr>
      <vt:lpstr>Assessing Elbow  and Forearm Injuries</vt:lpstr>
      <vt:lpstr>Manual Muscle  Tests for the Elbow</vt:lpstr>
      <vt:lpstr>Injuries to the Elbow and Arm</vt:lpstr>
      <vt:lpstr>Injuries to the Elbow and Arm</vt:lpstr>
      <vt:lpstr>The Wrist and Hand</vt:lpstr>
      <vt:lpstr>Assessing  Wrist and Hand Injuries</vt:lpstr>
      <vt:lpstr>Assessing  Wrist and Hand Injuries</vt:lpstr>
      <vt:lpstr>Assessing  Wrist and Hand Injuries</vt:lpstr>
      <vt:lpstr>Injuries to the Wrist and Hand</vt:lpstr>
      <vt:lpstr>Injuries to the Wrist and Hand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112</cp:revision>
  <dcterms:created xsi:type="dcterms:W3CDTF">2002-12-18T20:40:50Z</dcterms:created>
  <dcterms:modified xsi:type="dcterms:W3CDTF">2015-03-27T12:49:08Z</dcterms:modified>
</cp:coreProperties>
</file>