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355" r:id="rId2"/>
    <p:sldId id="333" r:id="rId3"/>
    <p:sldId id="356" r:id="rId4"/>
    <p:sldId id="357" r:id="rId5"/>
    <p:sldId id="358" r:id="rId6"/>
    <p:sldId id="359" r:id="rId7"/>
    <p:sldId id="360" r:id="rId8"/>
    <p:sldId id="3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orient="horz" pos="489"/>
        <p:guide orient="horz" pos="1335"/>
        <p:guide orient="horz" pos="1525"/>
        <p:guide orient="horz" pos="410"/>
        <p:guide pos="2880"/>
        <p:guide pos="499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350B82A-68A7-4BA2-B66D-A0E2CA9239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7477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1994478-BD7F-4B47-863E-49E61D563B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0991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821C1-AA84-48F2-90D9-AAB25749AB3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882DB-2503-499B-83A0-427A44FC968D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89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89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82174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89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664849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BF8772-0683-4DD8-B1E9-940FEDA8E9C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45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02FEC3-36F9-459C-A73A-9ED80718D3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405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200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001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52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E07523-EEF9-4FDE-B8AF-62FDC13479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6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BF7EE3-B9BD-40D7-AC3D-B5E837A8610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281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BA5AA8-4E6F-4128-9C9E-919EAD1F97C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065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7806398-D5F6-4610-8F1F-68EC8AE6180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651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4477E2-276B-4A09-B012-7F1827C453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114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79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79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810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3152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20</a:t>
            </a:r>
            <a:endParaRPr lang="en-US" altLang="en-US" dirty="0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91596"/>
            <a:ext cx="7315200" cy="868533"/>
          </a:xfrm>
        </p:spPr>
        <p:txBody>
          <a:bodyPr/>
          <a:lstStyle/>
          <a:p>
            <a:r>
              <a:rPr lang="en-US" altLang="en-US" dirty="0"/>
              <a:t> Physical Fitness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altLang="en-US" dirty="0"/>
              <a:t>Fitness Evaluation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When </a:t>
            </a:r>
            <a:r>
              <a:rPr lang="en-US" dirty="0">
                <a:latin typeface="+mn-lt"/>
                <a:ea typeface="+mn-ea"/>
                <a:cs typeface="+mn-cs"/>
              </a:rPr>
              <a:t>assessing a person’s level of fitness, the following areas must be </a:t>
            </a:r>
            <a:r>
              <a:rPr lang="en-US" dirty="0" smtClean="0">
                <a:latin typeface="+mn-lt"/>
                <a:ea typeface="+mn-ea"/>
                <a:cs typeface="+mn-cs"/>
              </a:rPr>
              <a:t>evaluated:</a:t>
            </a:r>
          </a:p>
          <a:p>
            <a:pPr lvl="1"/>
            <a:r>
              <a:rPr lang="en-US" altLang="en-US" dirty="0" smtClean="0"/>
              <a:t>Muscular </a:t>
            </a:r>
            <a:r>
              <a:rPr lang="en-US" altLang="en-US" dirty="0"/>
              <a:t>endurance evaluation</a:t>
            </a:r>
          </a:p>
          <a:p>
            <a:pPr lvl="1"/>
            <a:r>
              <a:rPr lang="en-US" altLang="en-US" dirty="0"/>
              <a:t>Flexibility evaluation</a:t>
            </a:r>
          </a:p>
          <a:p>
            <a:pPr lvl="1"/>
            <a:r>
              <a:rPr lang="en-US" altLang="en-US" dirty="0" smtClean="0"/>
              <a:t>Cardiovascular endurance</a:t>
            </a:r>
            <a:endParaRPr lang="en-US" altLang="en-US" dirty="0"/>
          </a:p>
          <a:p>
            <a:pPr lvl="1"/>
            <a:r>
              <a:rPr lang="en-US" altLang="en-US" dirty="0"/>
              <a:t>Body </a:t>
            </a:r>
            <a:r>
              <a:rPr lang="en-US" altLang="en-US" dirty="0" smtClean="0"/>
              <a:t>composition</a:t>
            </a:r>
          </a:p>
          <a:p>
            <a:pPr lvl="1"/>
            <a:r>
              <a:rPr lang="en-US" altLang="en-US" dirty="0" smtClean="0"/>
              <a:t>Special considerations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7308"/>
            <a:ext cx="7772400" cy="1295400"/>
          </a:xfrm>
        </p:spPr>
        <p:txBody>
          <a:bodyPr/>
          <a:lstStyle/>
          <a:p>
            <a:r>
              <a:rPr lang="en-US" sz="3800" dirty="0" smtClean="0"/>
              <a:t>Muscular Endurance Evaluations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7752"/>
            <a:ext cx="7772400" cy="4114800"/>
          </a:xfrm>
        </p:spPr>
        <p:txBody>
          <a:bodyPr/>
          <a:lstStyle/>
          <a:p>
            <a:r>
              <a:rPr lang="en-US" dirty="0" smtClean="0"/>
              <a:t>Bent-leg sit-ups</a:t>
            </a:r>
          </a:p>
          <a:p>
            <a:r>
              <a:rPr lang="en-US" dirty="0" smtClean="0"/>
              <a:t>Push-ups</a:t>
            </a:r>
          </a:p>
          <a:p>
            <a:r>
              <a:rPr lang="en-US" dirty="0" smtClean="0"/>
              <a:t>Modified push-ups</a:t>
            </a:r>
          </a:p>
          <a:p>
            <a:r>
              <a:rPr lang="en-US" dirty="0" smtClean="0"/>
              <a:t>Bench jump or step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53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dirty="0" smtClean="0"/>
              <a:t>Flexibility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Sit and reach (trunk extension)</a:t>
            </a:r>
          </a:p>
          <a:p>
            <a:r>
              <a:rPr lang="en-US" dirty="0" smtClean="0"/>
              <a:t>Back bend (trunk extension)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013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5780"/>
            <a:ext cx="7772400" cy="1219200"/>
          </a:xfrm>
        </p:spPr>
        <p:txBody>
          <a:bodyPr/>
          <a:lstStyle/>
          <a:p>
            <a:r>
              <a:rPr lang="en-US" sz="3600" dirty="0" smtClean="0"/>
              <a:t>Evaluating </a:t>
            </a:r>
            <a:r>
              <a:rPr lang="en-US" sz="3600" dirty="0" smtClean="0"/>
              <a:t>Cardiovascular Endurance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9828"/>
            <a:ext cx="7772400" cy="4114800"/>
          </a:xfrm>
        </p:spPr>
        <p:txBody>
          <a:bodyPr/>
          <a:lstStyle/>
          <a:p>
            <a:r>
              <a:rPr lang="en-US" dirty="0" smtClean="0"/>
              <a:t>Measuring heart rate</a:t>
            </a:r>
          </a:p>
          <a:p>
            <a:r>
              <a:rPr lang="en-US" dirty="0" smtClean="0"/>
              <a:t>Determining the resting heart rate</a:t>
            </a:r>
          </a:p>
          <a:p>
            <a:r>
              <a:rPr lang="en-US" dirty="0" smtClean="0"/>
              <a:t>The pulse recovery step test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38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7308"/>
            <a:ext cx="7772400" cy="914400"/>
          </a:xfrm>
        </p:spPr>
        <p:txBody>
          <a:bodyPr/>
          <a:lstStyle/>
          <a:p>
            <a:r>
              <a:rPr lang="en-US" dirty="0" smtClean="0"/>
              <a:t>Body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Recommended ranges of body fat</a:t>
            </a:r>
          </a:p>
          <a:p>
            <a:r>
              <a:rPr lang="en-US" dirty="0" smtClean="0"/>
              <a:t>Body composition and athletes</a:t>
            </a:r>
          </a:p>
          <a:p>
            <a:r>
              <a:rPr lang="en-US" dirty="0" smtClean="0"/>
              <a:t>Determining muscle gain or loss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2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9620"/>
            <a:ext cx="7772400" cy="914400"/>
          </a:xfrm>
        </p:spPr>
        <p:txBody>
          <a:bodyPr/>
          <a:lstStyle/>
          <a:p>
            <a:r>
              <a:rPr lang="en-US" dirty="0" smtClean="0"/>
              <a:t>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Record </a:t>
            </a:r>
            <a:r>
              <a:rPr lang="en-US" dirty="0">
                <a:latin typeface="+mn-lt"/>
                <a:ea typeface="+mn-ea"/>
                <a:cs typeface="+mn-cs"/>
              </a:rPr>
              <a:t>keeping is essential to measuring individual progress in both athletic and nonathletic </a:t>
            </a:r>
            <a:r>
              <a:rPr lang="en-US" dirty="0" smtClean="0">
                <a:latin typeface="+mn-lt"/>
                <a:ea typeface="+mn-ea"/>
                <a:cs typeface="+mn-cs"/>
              </a:rPr>
              <a:t>settings.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Progress </a:t>
            </a:r>
            <a:r>
              <a:rPr lang="en-US" dirty="0">
                <a:latin typeface="+mn-lt"/>
                <a:ea typeface="+mn-ea"/>
                <a:cs typeface="+mn-cs"/>
              </a:rPr>
              <a:t>information can be recorded on a progress </a:t>
            </a:r>
            <a:r>
              <a:rPr lang="en-US" dirty="0" smtClean="0">
                <a:latin typeface="+mn-lt"/>
                <a:ea typeface="+mn-ea"/>
                <a:cs typeface="+mn-cs"/>
              </a:rPr>
              <a:t>record.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33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6544"/>
            <a:ext cx="7772400" cy="914400"/>
          </a:xfrm>
        </p:spPr>
        <p:txBody>
          <a:bodyPr/>
          <a:lstStyle/>
          <a:p>
            <a:r>
              <a:rPr lang="en-US" dirty="0" smtClean="0"/>
              <a:t>Special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Always </a:t>
            </a:r>
            <a:r>
              <a:rPr lang="en-US" dirty="0">
                <a:latin typeface="+mn-lt"/>
                <a:ea typeface="+mn-ea"/>
                <a:cs typeface="+mn-cs"/>
              </a:rPr>
              <a:t>consider the unique physical requirements of the person’s daily </a:t>
            </a:r>
            <a:r>
              <a:rPr lang="en-US" dirty="0" smtClean="0">
                <a:latin typeface="+mn-lt"/>
                <a:ea typeface="+mn-ea"/>
                <a:cs typeface="+mn-cs"/>
              </a:rPr>
              <a:t>activities.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Musculoskeletal capabilities and limitations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Other physical and medical conditions</a:t>
            </a:r>
          </a:p>
          <a:p>
            <a:pPr marL="1062038" lvl="2" indent="-304800"/>
            <a:r>
              <a:rPr lang="en-US" altLang="en-US" dirty="0" smtClean="0"/>
              <a:t>High or low blood pressure</a:t>
            </a:r>
          </a:p>
          <a:p>
            <a:pPr marL="1062038" lvl="2" indent="-304800"/>
            <a:r>
              <a:rPr lang="en-US" altLang="en-US" dirty="0" smtClean="0"/>
              <a:t>Pregnancy</a:t>
            </a:r>
          </a:p>
          <a:p>
            <a:pPr marL="1062038" lvl="2" indent="-304800"/>
            <a:r>
              <a:rPr lang="en-US" altLang="en-US" dirty="0" smtClean="0"/>
              <a:t>Other physical limitations</a:t>
            </a: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233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7901</TotalTime>
  <Words>160</Words>
  <Application>Microsoft Office PowerPoint</Application>
  <PresentationFormat>On-screen Show (4:3)</PresentationFormat>
  <Paragraphs>44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Clover PPT Template</vt:lpstr>
      <vt:lpstr>Chapter 20</vt:lpstr>
      <vt:lpstr>Fitness Evaluation</vt:lpstr>
      <vt:lpstr>Muscular Endurance Evaluations</vt:lpstr>
      <vt:lpstr>Flexibility Evaluations</vt:lpstr>
      <vt:lpstr>Evaluating Cardiovascular Endurance</vt:lpstr>
      <vt:lpstr>Body Composition</vt:lpstr>
      <vt:lpstr>Recording</vt:lpstr>
      <vt:lpstr>Special Considerations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72</cp:revision>
  <dcterms:created xsi:type="dcterms:W3CDTF">2002-12-18T20:40:50Z</dcterms:created>
  <dcterms:modified xsi:type="dcterms:W3CDTF">2015-03-27T13:34:27Z</dcterms:modified>
</cp:coreProperties>
</file>